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C8462B-57E3-A3DD-F8E2-6BB286BE1D6F}" v="626" dt="2022-04-27T00:51:27.139"/>
    <p1510:client id="{4D5491C4-8F4B-DF0F-60AF-9AE5BD30A9D4}" v="155" dt="2022-04-27T01:01:30.389"/>
    <p1510:client id="{59FDDBA4-902B-0149-A175-B928B39BA530}" v="1" dt="2022-04-27T18:31:55.743"/>
    <p1510:client id="{96669678-AC21-495A-B4B3-C23F44134DD8}" v="62" dt="2022-04-27T00:35:29.579"/>
    <p1510:client id="{A6FF8AE7-40E3-4A2D-91CB-D66D27631FF6}" v="30" dt="2022-04-27T00:58:24.8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42"/>
    <p:restoredTop sz="94635"/>
  </p:normalViewPr>
  <p:slideViewPr>
    <p:cSldViewPr snapToGrid="0">
      <p:cViewPr varScale="1">
        <p:scale>
          <a:sx n="115" d="100"/>
          <a:sy n="115" d="100"/>
        </p:scale>
        <p:origin x="9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jpe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400" y="0"/>
            <a:ext cx="12192000" cy="6858000"/>
          </a:xfrm>
          <a:prstGeom prst="rect">
            <a:avLst/>
          </a:prstGeom>
        </p:spPr>
      </p:pic>
      <p:sp>
        <p:nvSpPr>
          <p:cNvPr id="2" name="Title 1"/>
          <p:cNvSpPr>
            <a:spLocks noGrp="1"/>
          </p:cNvSpPr>
          <p:nvPr>
            <p:ph type="ctrTitle" hasCustomPrompt="1"/>
          </p:nvPr>
        </p:nvSpPr>
        <p:spPr>
          <a:xfrm>
            <a:off x="990600" y="224292"/>
            <a:ext cx="10363200" cy="583973"/>
          </a:xfrm>
        </p:spPr>
        <p:txBody>
          <a:bodyPr anchor="ctr">
            <a:normAutofit/>
          </a:bodyPr>
          <a:lstStyle>
            <a:lvl1pPr algn="l">
              <a:defRPr sz="3857" spc="129">
                <a:solidFill>
                  <a:schemeClr val="bg1"/>
                </a:solidFill>
                <a:latin typeface="Impact" panose="020B0806030902050204" pitchFamily="34" charset="0"/>
              </a:defRPr>
            </a:lvl1pPr>
          </a:lstStyle>
          <a:p>
            <a:r>
              <a:rPr lang="en-US"/>
              <a:t>TEAM NAME</a:t>
            </a:r>
          </a:p>
        </p:txBody>
      </p:sp>
      <p:sp>
        <p:nvSpPr>
          <p:cNvPr id="3" name="Subtitle 2"/>
          <p:cNvSpPr>
            <a:spLocks noGrp="1"/>
          </p:cNvSpPr>
          <p:nvPr>
            <p:ph type="subTitle" idx="1" hasCustomPrompt="1"/>
          </p:nvPr>
        </p:nvSpPr>
        <p:spPr>
          <a:xfrm>
            <a:off x="990600" y="748394"/>
            <a:ext cx="9144000" cy="284162"/>
          </a:xfrm>
        </p:spPr>
        <p:txBody>
          <a:bodyPr anchor="ctr">
            <a:normAutofit/>
          </a:bodyPr>
          <a:lstStyle>
            <a:lvl1pPr marL="0" indent="0" algn="l">
              <a:buNone/>
              <a:defRPr sz="1929">
                <a:solidFill>
                  <a:srgbClr val="D3A400"/>
                </a:solidFill>
                <a:latin typeface="Archivo Narrow" panose="020B0506020202020B04" pitchFamily="34" charset="0"/>
              </a:defRPr>
            </a:lvl1pPr>
            <a:lvl2pPr marL="457224" indent="0" algn="ctr">
              <a:buNone/>
              <a:defRPr sz="2000"/>
            </a:lvl2pPr>
            <a:lvl3pPr marL="914448" indent="0" algn="ctr">
              <a:buNone/>
              <a:defRPr sz="1800"/>
            </a:lvl3pPr>
            <a:lvl4pPr marL="1371672" indent="0" algn="ctr">
              <a:buNone/>
              <a:defRPr sz="1600"/>
            </a:lvl4pPr>
            <a:lvl5pPr marL="1828896" indent="0" algn="ctr">
              <a:buNone/>
              <a:defRPr sz="1600"/>
            </a:lvl5pPr>
            <a:lvl6pPr marL="2286120" indent="0" algn="ctr">
              <a:buNone/>
              <a:defRPr sz="1600"/>
            </a:lvl6pPr>
            <a:lvl7pPr marL="2743344" indent="0" algn="ctr">
              <a:buNone/>
              <a:defRPr sz="1600"/>
            </a:lvl7pPr>
            <a:lvl8pPr marL="3200567" indent="0" algn="ctr">
              <a:buNone/>
              <a:defRPr sz="1600"/>
            </a:lvl8pPr>
            <a:lvl9pPr marL="3657792" indent="0" algn="ctr">
              <a:buNone/>
              <a:defRPr sz="1600"/>
            </a:lvl9pPr>
          </a:lstStyle>
          <a:p>
            <a:r>
              <a:rPr lang="en-US"/>
              <a:t>Team Member 1, Team Member 2, Team Member 3, Team Member 4</a:t>
            </a:r>
          </a:p>
        </p:txBody>
      </p:sp>
      <p:sp>
        <p:nvSpPr>
          <p:cNvPr id="10" name="Picture Placeholder 9"/>
          <p:cNvSpPr>
            <a:spLocks noGrp="1"/>
          </p:cNvSpPr>
          <p:nvPr>
            <p:ph type="pic" sz="quarter" idx="10" hasCustomPrompt="1"/>
          </p:nvPr>
        </p:nvSpPr>
        <p:spPr>
          <a:xfrm>
            <a:off x="0" y="1332366"/>
            <a:ext cx="7291917" cy="2939143"/>
          </a:xfrm>
        </p:spPr>
        <p:txBody>
          <a:bodyPr/>
          <a:lstStyle>
            <a:lvl1pPr>
              <a:defRPr/>
            </a:lvl1pPr>
          </a:lstStyle>
          <a:p>
            <a:r>
              <a:rPr lang="en-US"/>
              <a:t>Team Picture or Picture of Project</a:t>
            </a:r>
          </a:p>
        </p:txBody>
      </p:sp>
      <p:sp>
        <p:nvSpPr>
          <p:cNvPr id="12" name="Picture Placeholder 11"/>
          <p:cNvSpPr>
            <a:spLocks noGrp="1"/>
          </p:cNvSpPr>
          <p:nvPr>
            <p:ph type="pic" sz="quarter" idx="11" hasCustomPrompt="1"/>
          </p:nvPr>
        </p:nvSpPr>
        <p:spPr>
          <a:xfrm>
            <a:off x="7291917" y="1332366"/>
            <a:ext cx="4900083" cy="4554084"/>
          </a:xfrm>
        </p:spPr>
        <p:txBody>
          <a:bodyPr/>
          <a:lstStyle>
            <a:lvl1pPr>
              <a:defRPr baseline="0"/>
            </a:lvl1pPr>
          </a:lstStyle>
          <a:p>
            <a:r>
              <a:rPr lang="en-US"/>
              <a:t>Team Picture or Picture of project</a:t>
            </a:r>
          </a:p>
        </p:txBody>
      </p:sp>
      <p:sp>
        <p:nvSpPr>
          <p:cNvPr id="16" name="Text Placeholder 15"/>
          <p:cNvSpPr>
            <a:spLocks noGrp="1"/>
          </p:cNvSpPr>
          <p:nvPr>
            <p:ph type="body" sz="quarter" idx="12" hasCustomPrompt="1"/>
          </p:nvPr>
        </p:nvSpPr>
        <p:spPr>
          <a:xfrm>
            <a:off x="0" y="4271509"/>
            <a:ext cx="7291917" cy="2586491"/>
          </a:xfrm>
        </p:spPr>
        <p:txBody>
          <a:bodyPr>
            <a:normAutofit/>
          </a:bodyPr>
          <a:lstStyle>
            <a:lvl1pPr marL="0" indent="0">
              <a:buNone/>
              <a:defRPr sz="1500" baseline="0">
                <a:latin typeface="Archivo Narrow" panose="020B0506020202020B04" pitchFamily="34" charset="0"/>
              </a:defRPr>
            </a:lvl1pPr>
          </a:lstStyle>
          <a:p>
            <a:pPr lvl="0"/>
            <a:r>
              <a:rPr lang="en-US"/>
              <a:t>Description of project/goals, etc. Whatever it is you think we want to know.  You can move these boxes around as you’d like, but please leave the font and titles the same. Good luck!</a:t>
            </a:r>
          </a:p>
        </p:txBody>
      </p:sp>
      <p:pic>
        <p:nvPicPr>
          <p:cNvPr id="1026" name="Picture 2" descr="Electrical and Computer Engineering Black and Gold Co-Brand Logo">
            <a:extLst>
              <a:ext uri="{FF2B5EF4-FFF2-40B4-BE49-F238E27FC236}">
                <a16:creationId xmlns:a16="http://schemas.microsoft.com/office/drawing/2014/main" id="{C7BD025D-F893-4D4E-80F2-6EC2AF89E5D6}"/>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l="6210" t="59065" r="6533" b="-1287"/>
          <a:stretch/>
        </p:blipFill>
        <p:spPr bwMode="auto">
          <a:xfrm>
            <a:off x="9006298" y="5949042"/>
            <a:ext cx="3179117" cy="93798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lectrical and Computer Engineering Black and Gold Co-Brand Logo">
            <a:extLst>
              <a:ext uri="{FF2B5EF4-FFF2-40B4-BE49-F238E27FC236}">
                <a16:creationId xmlns:a16="http://schemas.microsoft.com/office/drawing/2014/main" id="{9E73BF17-BB7C-464F-8BCC-60E0D7AF690F}"/>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l="9831" r="9517" b="35454"/>
          <a:stretch/>
        </p:blipFill>
        <p:spPr bwMode="auto">
          <a:xfrm>
            <a:off x="7189551" y="5949042"/>
            <a:ext cx="1862667" cy="908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1529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4/27/2022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3850">
                <a:latin typeface="Impact"/>
              </a:rPr>
              <a:t>Team 22: The Lazy Gardeners</a:t>
            </a:r>
            <a:endParaRPr lang="en-US"/>
          </a:p>
        </p:txBody>
      </p:sp>
      <p:sp>
        <p:nvSpPr>
          <p:cNvPr id="3" name="Subtitle 2"/>
          <p:cNvSpPr>
            <a:spLocks noGrp="1"/>
          </p:cNvSpPr>
          <p:nvPr>
            <p:ph type="subTitle" idx="1"/>
          </p:nvPr>
        </p:nvSpPr>
        <p:spPr/>
        <p:txBody>
          <a:bodyPr>
            <a:normAutofit fontScale="85000" lnSpcReduction="20000"/>
          </a:bodyPr>
          <a:lstStyle/>
          <a:p>
            <a:r>
              <a:rPr lang="en-US" sz="1900" dirty="0" err="1">
                <a:latin typeface="Archivo Narrow"/>
              </a:rPr>
              <a:t>Vraj</a:t>
            </a:r>
            <a:r>
              <a:rPr lang="en-US" sz="1900" dirty="0">
                <a:latin typeface="Archivo Narrow"/>
              </a:rPr>
              <a:t> Parmar, </a:t>
            </a:r>
            <a:r>
              <a:rPr lang="en-US" sz="1900" dirty="0" err="1">
                <a:latin typeface="Archivo Narrow"/>
              </a:rPr>
              <a:t>Tanaykumar</a:t>
            </a:r>
            <a:r>
              <a:rPr lang="en-US" sz="1900" dirty="0">
                <a:latin typeface="Archivo Narrow"/>
              </a:rPr>
              <a:t> </a:t>
            </a:r>
            <a:r>
              <a:rPr lang="en-US" sz="1900" dirty="0" err="1">
                <a:latin typeface="Archivo Narrow"/>
              </a:rPr>
              <a:t>Murarka</a:t>
            </a:r>
            <a:r>
              <a:rPr lang="en-US" sz="1900" dirty="0">
                <a:latin typeface="Archivo Narrow"/>
              </a:rPr>
              <a:t>, </a:t>
            </a:r>
            <a:r>
              <a:rPr lang="en-US" sz="1900" dirty="0" err="1">
                <a:latin typeface="Archivo Narrow"/>
              </a:rPr>
              <a:t>Seungbong</a:t>
            </a:r>
            <a:r>
              <a:rPr lang="en-US" sz="1900" dirty="0">
                <a:latin typeface="Archivo Narrow"/>
              </a:rPr>
              <a:t> Shin, Chase </a:t>
            </a:r>
            <a:r>
              <a:rPr lang="en-US" sz="1900" dirty="0" err="1">
                <a:latin typeface="Archivo Narrow"/>
              </a:rPr>
              <a:t>Wikberg</a:t>
            </a:r>
            <a:endParaRPr lang="en-US" sz="1900" dirty="0"/>
          </a:p>
        </p:txBody>
      </p:sp>
      <p:pic>
        <p:nvPicPr>
          <p:cNvPr id="7" name="Picture 7">
            <a:extLst>
              <a:ext uri="{FF2B5EF4-FFF2-40B4-BE49-F238E27FC236}">
                <a16:creationId xmlns:a16="http://schemas.microsoft.com/office/drawing/2014/main" id="{801C70F0-29E5-110A-A873-F44ED9D5A38D}"/>
              </a:ext>
            </a:extLst>
          </p:cNvPr>
          <p:cNvPicPr>
            <a:picLocks noGrp="1" noChangeAspect="1"/>
          </p:cNvPicPr>
          <p:nvPr>
            <p:ph type="pic" sz="quarter" idx="10"/>
          </p:nvPr>
        </p:nvPicPr>
        <p:blipFill rotWithShape="1">
          <a:blip r:embed="rId2"/>
          <a:srcRect t="23081" b="23081"/>
          <a:stretch/>
        </p:blipFill>
        <p:spPr>
          <a:xfrm>
            <a:off x="4386" y="1332366"/>
            <a:ext cx="7293172" cy="2939143"/>
          </a:xfrm>
        </p:spPr>
      </p:pic>
      <p:sp>
        <p:nvSpPr>
          <p:cNvPr id="6" name="Text Placeholder 5"/>
          <p:cNvSpPr>
            <a:spLocks noGrp="1"/>
          </p:cNvSpPr>
          <p:nvPr>
            <p:ph type="body" sz="quarter" idx="12"/>
          </p:nvPr>
        </p:nvSpPr>
        <p:spPr/>
        <p:txBody>
          <a:bodyPr vert="horz" lIns="91440" tIns="45720" rIns="91440" bIns="45720" rtlCol="0" anchor="t">
            <a:normAutofit/>
          </a:bodyPr>
          <a:lstStyle/>
          <a:p>
            <a:r>
              <a:rPr lang="en-US" dirty="0">
                <a:latin typeface="Archivo Narrow"/>
              </a:rPr>
              <a:t>Team 22's Senior Design Project was focused on the creation of an Automated Gardening System. We wanted the system to allow for home gardeners to more easily and efficiently take care of several plants either for hobby gardening or small-scale home agriculture. The device can detect various local conditions, the amount of water in the reservoir used to water the plants, the amount of moisture in the soil of each individual planter, and the number of dissolved solids in the reservoir water and output each of those values to the user on their laptop via a USB connection. The device can then take that data and use it to open valves connecting the planters to the reservoir via PVC and automatically water the plants, also notifying the user as it does so, if there is enough water to properly fill the reservoir. This only requires one external connection with a wall outlet providing all needed power to perform the above functions, and the USB being used only to communicate to the user.</a:t>
            </a:r>
            <a:endParaRPr lang="en-US" dirty="0"/>
          </a:p>
        </p:txBody>
      </p:sp>
      <p:pic>
        <p:nvPicPr>
          <p:cNvPr id="11" name="Picture 10">
            <a:extLst>
              <a:ext uri="{FF2B5EF4-FFF2-40B4-BE49-F238E27FC236}">
                <a16:creationId xmlns:a16="http://schemas.microsoft.com/office/drawing/2014/main" id="{A72EBD9F-3597-40ED-9CC6-513824F5BF1F}"/>
              </a:ext>
            </a:extLst>
          </p:cNvPr>
          <p:cNvPicPr>
            <a:picLocks noChangeAspect="1"/>
          </p:cNvPicPr>
          <p:nvPr/>
        </p:nvPicPr>
        <p:blipFill>
          <a:blip r:embed="rId3">
            <a:extLst>
              <a:ext uri="{28A0092B-C50C-407E-A947-70E740481C1C}">
                <a14:useLocalDpi xmlns:a14="http://schemas.microsoft.com/office/drawing/2010/main" val="0"/>
              </a:ext>
            </a:extLst>
          </a:blip>
          <a:srcRect l="16726" r="16726"/>
          <a:stretch/>
        </p:blipFill>
        <p:spPr>
          <a:xfrm rot="5400000">
            <a:off x="7768167" y="1334171"/>
            <a:ext cx="4060657" cy="4582792"/>
          </a:xfrm>
          <a:prstGeom prst="rect">
            <a:avLst/>
          </a:prstGeom>
        </p:spPr>
      </p:pic>
    </p:spTree>
    <p:extLst>
      <p:ext uri="{BB962C8B-B14F-4D97-AF65-F5344CB8AC3E}">
        <p14:creationId xmlns:p14="http://schemas.microsoft.com/office/powerpoint/2010/main" val="37236697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157</TotalTime>
  <Words>200</Words>
  <Application>Microsoft Office PowerPoint</Application>
  <PresentationFormat>Widescreen</PresentationFormat>
  <Paragraphs>3</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Team 22: The Lazy Gardeners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Tanaykumar Murarka</cp:lastModifiedBy>
  <cp:revision>2</cp:revision>
  <dcterms:created xsi:type="dcterms:W3CDTF">2022-04-26T23:18:43Z</dcterms:created>
  <dcterms:modified xsi:type="dcterms:W3CDTF">2022-04-28T04:43:53Z</dcterms:modified>
</cp:coreProperties>
</file>

<file path=docProps/thumbnail.jpeg>
</file>